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88" r:id="rId2"/>
    <p:sldId id="289" r:id="rId3"/>
    <p:sldId id="294" r:id="rId4"/>
    <p:sldId id="279" r:id="rId5"/>
    <p:sldId id="268" r:id="rId6"/>
    <p:sldId id="280" r:id="rId7"/>
    <p:sldId id="263" r:id="rId8"/>
    <p:sldId id="257" r:id="rId9"/>
    <p:sldId id="283" r:id="rId10"/>
    <p:sldId id="282" r:id="rId11"/>
    <p:sldId id="258" r:id="rId12"/>
    <p:sldId id="275" r:id="rId13"/>
    <p:sldId id="259" r:id="rId14"/>
    <p:sldId id="291" r:id="rId15"/>
    <p:sldId id="269" r:id="rId16"/>
    <p:sldId id="284" r:id="rId17"/>
    <p:sldId id="281" r:id="rId18"/>
    <p:sldId id="274" r:id="rId19"/>
    <p:sldId id="287" r:id="rId20"/>
    <p:sldId id="264" r:id="rId21"/>
    <p:sldId id="261" r:id="rId22"/>
    <p:sldId id="292" r:id="rId23"/>
    <p:sldId id="276" r:id="rId24"/>
    <p:sldId id="277" r:id="rId25"/>
    <p:sldId id="285" r:id="rId26"/>
    <p:sldId id="271" r:id="rId27"/>
    <p:sldId id="270" r:id="rId28"/>
    <p:sldId id="265" r:id="rId29"/>
    <p:sldId id="272" r:id="rId30"/>
    <p:sldId id="267" r:id="rId31"/>
    <p:sldId id="260" r:id="rId32"/>
    <p:sldId id="266" r:id="rId33"/>
    <p:sldId id="293" r:id="rId34"/>
    <p:sldId id="278" r:id="rId35"/>
    <p:sldId id="286" r:id="rId36"/>
    <p:sldId id="273" r:id="rId37"/>
    <p:sldId id="262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5C77-CC1E-4F7E-8140-807EF49A46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A2C8E-010D-487E-94A1-3EA1F48FC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1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5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9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1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6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4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0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75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0704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National Schools Twenty20 competition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Finals day July 2012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Arundel Castle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rewsbury 112037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8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37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9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on 112038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0"/>
            <a:ext cx="451802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8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38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0"/>
            <a:ext cx="1044416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4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1408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The second semi-final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 err="1">
                <a:latin typeface="Bernard MT Condensed" panose="02050806060905020404" pitchFamily="18" charset="0"/>
              </a:rPr>
              <a:t>Millfield</a:t>
            </a:r>
            <a:r>
              <a:rPr lang="en-GB" sz="5400" dirty="0">
                <a:latin typeface="Bernard MT Condensed" panose="02050806060905020404" pitchFamily="18" charset="0"/>
              </a:rPr>
              <a:t> in red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Shrewsbury in blue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7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ley 112039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0"/>
            <a:ext cx="1014412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2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czak 112038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0"/>
            <a:ext cx="1047908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ock 112039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101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dson-Williams b 112039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0"/>
            <a:ext cx="97663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s 112039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4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50278" y="1252024"/>
            <a:ext cx="10691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Photographs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by 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Patrick Eagar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8814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Bernard MT Condensed" panose="02050806060905020404" pitchFamily="18" charset="0"/>
              </a:rPr>
              <a:t>© No images may be reproduced without permission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1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on 11204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8" y="0"/>
            <a:ext cx="428942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3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on ro 11204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4234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5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63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The final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5500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Bernard MT Condensed" panose="02050806060905020404" pitchFamily="18" charset="0"/>
              </a:rPr>
              <a:t>Millfield</a:t>
            </a:r>
            <a:r>
              <a:rPr lang="en-GB" sz="5400" dirty="0">
                <a:latin typeface="Bernard MT Condensed" panose="02050806060905020404" pitchFamily="18" charset="0"/>
              </a:rPr>
              <a:t> in red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Bede’s in blue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nkins 11204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0"/>
            <a:ext cx="981868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5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nkins ro 11204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12192000" cy="66786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6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czak b 11204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2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oper 11204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0"/>
            <a:ext cx="488473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ley st 11204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4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11204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0"/>
            <a:ext cx="452596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e 112041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1068705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2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61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Bernard MT Condensed" panose="02050806060905020404" pitchFamily="18" charset="0"/>
              </a:rPr>
              <a:t>The first semi-final</a:t>
            </a:r>
          </a:p>
          <a:p>
            <a:pPr algn="ctr"/>
            <a:endParaRPr lang="en-GB" sz="40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4000" dirty="0">
                <a:latin typeface="Bernard MT Condensed" panose="02050806060905020404" pitchFamily="18" charset="0"/>
              </a:rPr>
              <a:t>Sedbergh in brown</a:t>
            </a:r>
          </a:p>
          <a:p>
            <a:pPr algn="ctr"/>
            <a:r>
              <a:rPr lang="en-GB" sz="4000" dirty="0">
                <a:latin typeface="Bernard MT Condensed" panose="02050806060905020404" pitchFamily="18" charset="0"/>
              </a:rPr>
              <a:t> Bede’s in blue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7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112042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0"/>
            <a:ext cx="1049655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6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42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588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dirty="0">
                <a:latin typeface="Bernard MT Condensed" panose="02050806060905020404" pitchFamily="18" charset="0"/>
              </a:rPr>
              <a:t>Hope (Bede’s)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5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11204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562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0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6752"/>
            <a:ext cx="1227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ernard MT Condensed" panose="02050806060905020404" pitchFamily="18" charset="0"/>
              </a:rPr>
              <a:t>The presentation by Johnny Barclay </a:t>
            </a:r>
          </a:p>
          <a:p>
            <a:pPr algn="ctr"/>
            <a:r>
              <a:rPr lang="en-GB" sz="4800" dirty="0">
                <a:latin typeface="Bernard MT Condensed" panose="02050806060905020404" pitchFamily="18" charset="0"/>
              </a:rPr>
              <a:t>former Captain of Sussex and President of MCC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0131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2012 winners</a:t>
            </a:r>
          </a:p>
          <a:p>
            <a:pPr algn="ctr"/>
            <a:r>
              <a:rPr lang="en-GB" sz="5400" dirty="0" err="1">
                <a:latin typeface="Bernard MT Condensed" panose="02050806060905020404" pitchFamily="18" charset="0"/>
              </a:rPr>
              <a:t>Millfield</a:t>
            </a:r>
            <a:endParaRPr lang="en-GB" sz="5400" dirty="0">
              <a:latin typeface="Bernard MT Condensed" panose="020508060609050204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1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field 112042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0"/>
            <a:ext cx="968057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1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Bedes 112042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6953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1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per 112042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6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clay 112042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son 112037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9" y="0"/>
            <a:ext cx="1027588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latin typeface="Bernard MT Condensed" panose="02050806060905020404" pitchFamily="18" charset="0"/>
              </a:rPr>
              <a:t>Sedbergh</a:t>
            </a:r>
          </a:p>
        </p:txBody>
      </p:sp>
    </p:spTree>
    <p:extLst>
      <p:ext uri="{BB962C8B-B14F-4D97-AF65-F5344CB8AC3E}">
        <p14:creationId xmlns:p14="http://schemas.microsoft.com/office/powerpoint/2010/main" val="342329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cis b 112037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446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son c 112037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3" y="0"/>
            <a:ext cx="1041717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5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s 112037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5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37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9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rewsbury kit 112037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0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</Words>
  <Application>Microsoft Office PowerPoint</Application>
  <PresentationFormat>Widescreen</PresentationFormat>
  <Paragraphs>26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Henderson</dc:creator>
  <cp:lastModifiedBy>Douglas Henderson</cp:lastModifiedBy>
  <cp:revision>10</cp:revision>
  <dcterms:created xsi:type="dcterms:W3CDTF">2017-02-08T12:07:46Z</dcterms:created>
  <dcterms:modified xsi:type="dcterms:W3CDTF">2017-02-09T08:38:26Z</dcterms:modified>
</cp:coreProperties>
</file>