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2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8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7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1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9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1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8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32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05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28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22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F3D81-4A83-46B6-9364-87F666A91554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17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National Schools Twenty20 competition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Finals Day at Arundel July 3</a:t>
            </a:r>
            <a:r>
              <a:rPr lang="en-GB" baseline="30000" dirty="0"/>
              <a:t>rd</a:t>
            </a:r>
            <a:r>
              <a:rPr lang="en-GB" dirty="0"/>
              <a:t> 2015</a:t>
            </a:r>
          </a:p>
          <a:p>
            <a:r>
              <a:rPr lang="en-GB" dirty="0"/>
              <a:t>Photographs by Sarah Ansell</a:t>
            </a:r>
          </a:p>
        </p:txBody>
      </p:sp>
    </p:spTree>
    <p:extLst>
      <p:ext uri="{BB962C8B-B14F-4D97-AF65-F5344CB8AC3E}">
        <p14:creationId xmlns:p14="http://schemas.microsoft.com/office/powerpoint/2010/main" val="89706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8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0"/>
            <a:ext cx="482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0"/>
            <a:ext cx="945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1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3" y="0"/>
            <a:ext cx="1045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7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8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1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7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3" y="0"/>
            <a:ext cx="1098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3" y="0"/>
            <a:ext cx="1013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0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9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3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9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0"/>
            <a:ext cx="519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1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0"/>
            <a:ext cx="1042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0"/>
            <a:ext cx="10647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0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4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8" y="0"/>
            <a:ext cx="10053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2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3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5" y="0"/>
            <a:ext cx="810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7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" y="0"/>
            <a:ext cx="1061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2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8" y="0"/>
            <a:ext cx="1065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8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0"/>
            <a:ext cx="882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5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0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7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38" y="0"/>
            <a:ext cx="887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0"/>
            <a:ext cx="1020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1006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9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992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7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63" y="0"/>
            <a:ext cx="491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0"/>
            <a:ext cx="995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8" y="0"/>
            <a:ext cx="1006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3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10155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901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0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476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2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0"/>
            <a:ext cx="9672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3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4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4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0"/>
            <a:ext cx="1033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3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791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0"/>
            <a:ext cx="1011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3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0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4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7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9955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0"/>
            <a:ext cx="982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8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2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0"/>
            <a:ext cx="10536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0"/>
            <a:ext cx="1084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8" y="0"/>
            <a:ext cx="985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3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9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0"/>
            <a:ext cx="1044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5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0"/>
            <a:ext cx="1006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3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6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5" y="0"/>
            <a:ext cx="868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0"/>
            <a:ext cx="864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0"/>
            <a:ext cx="4786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5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9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63" y="0"/>
            <a:ext cx="481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0"/>
            <a:ext cx="945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98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0"/>
            <a:ext cx="118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10018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3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63" y="0"/>
            <a:ext cx="872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2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3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0"/>
            <a:ext cx="11761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25" y="0"/>
            <a:ext cx="503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9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1001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0"/>
            <a:ext cx="10186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1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8" y="0"/>
            <a:ext cx="931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0"/>
            <a:ext cx="951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8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0"/>
            <a:ext cx="990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6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6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</Words>
  <Application>Microsoft Office PowerPoint</Application>
  <PresentationFormat>Widescreen</PresentationFormat>
  <Paragraphs>3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Arial</vt:lpstr>
      <vt:lpstr>Calibri</vt:lpstr>
      <vt:lpstr>Calibri Light</vt:lpstr>
      <vt:lpstr>Office Theme</vt:lpstr>
      <vt:lpstr>National Schools Twenty20 competition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Schools Twenty20 competition</dc:title>
  <dc:creator>Douglas Henderson</dc:creator>
  <cp:lastModifiedBy>Douglas Henderson</cp:lastModifiedBy>
  <cp:revision>5</cp:revision>
  <dcterms:created xsi:type="dcterms:W3CDTF">2016-02-19T13:46:55Z</dcterms:created>
  <dcterms:modified xsi:type="dcterms:W3CDTF">2017-02-09T08:41:22Z</dcterms:modified>
</cp:coreProperties>
</file>