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75" r:id="rId5"/>
    <p:sldId id="261" r:id="rId6"/>
    <p:sldId id="276" r:id="rId7"/>
    <p:sldId id="257" r:id="rId8"/>
    <p:sldId id="281" r:id="rId9"/>
    <p:sldId id="274" r:id="rId10"/>
    <p:sldId id="265" r:id="rId11"/>
    <p:sldId id="288" r:id="rId12"/>
    <p:sldId id="277" r:id="rId13"/>
    <p:sldId id="269" r:id="rId14"/>
    <p:sldId id="282" r:id="rId15"/>
    <p:sldId id="270" r:id="rId16"/>
    <p:sldId id="278" r:id="rId17"/>
    <p:sldId id="289" r:id="rId18"/>
    <p:sldId id="262" r:id="rId19"/>
    <p:sldId id="273" r:id="rId20"/>
    <p:sldId id="284" r:id="rId21"/>
    <p:sldId id="266" r:id="rId22"/>
    <p:sldId id="263" r:id="rId23"/>
    <p:sldId id="264" r:id="rId24"/>
    <p:sldId id="283" r:id="rId25"/>
    <p:sldId id="267" r:id="rId26"/>
    <p:sldId id="268" r:id="rId27"/>
    <p:sldId id="271" r:id="rId28"/>
    <p:sldId id="258" r:id="rId29"/>
    <p:sldId id="290" r:id="rId30"/>
    <p:sldId id="272" r:id="rId31"/>
    <p:sldId id="259" r:id="rId32"/>
    <p:sldId id="260" r:id="rId33"/>
    <p:sldId id="279" r:id="rId34"/>
    <p:sldId id="280" r:id="rId35"/>
    <p:sldId id="293" r:id="rId36"/>
    <p:sldId id="294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3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54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9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5BC90-36D9-475E-B71C-6C2C8855C601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9EE64-E02A-40FB-9724-0D32A19BC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173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</a:t>
            </a:r>
            <a:r>
              <a:rPr lang="en-GB" sz="5400">
                <a:latin typeface="Bernard MT Condensed" panose="02050806060905020404" pitchFamily="18" charset="0"/>
              </a:rPr>
              <a:t>July 2013</a:t>
            </a:r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3196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 11308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0"/>
            <a:ext cx="96488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58252E-20D0-4C70-9599-CB14498F9505}"/>
              </a:ext>
            </a:extLst>
          </p:cNvPr>
          <p:cNvSpPr/>
          <p:nvPr/>
        </p:nvSpPr>
        <p:spPr>
          <a:xfrm>
            <a:off x="1209823" y="294473"/>
            <a:ext cx="9720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Will Cook (Shrewsbury) bowling in the semi-final Bolton v Shrewsbury</a:t>
            </a:r>
          </a:p>
        </p:txBody>
      </p:sp>
    </p:spTree>
    <p:extLst>
      <p:ext uri="{BB962C8B-B14F-4D97-AF65-F5344CB8AC3E}">
        <p14:creationId xmlns:p14="http://schemas.microsoft.com/office/powerpoint/2010/main" val="40790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2140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second semi-final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Bede’s in dark blue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Bolton in blue with red flash</a:t>
            </a:r>
          </a:p>
        </p:txBody>
      </p:sp>
    </p:spTree>
    <p:extLst>
      <p:ext uri="{BB962C8B-B14F-4D97-AF65-F5344CB8AC3E}">
        <p14:creationId xmlns:p14="http://schemas.microsoft.com/office/powerpoint/2010/main" val="13356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ntice 11308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8" y="0"/>
            <a:ext cx="105251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482791-3991-4C99-9038-D11725F95FB0}"/>
              </a:ext>
            </a:extLst>
          </p:cNvPr>
          <p:cNvSpPr/>
          <p:nvPr/>
        </p:nvSpPr>
        <p:spPr>
          <a:xfrm>
            <a:off x="829994" y="99703"/>
            <a:ext cx="10536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Fynn</a:t>
            </a:r>
            <a:r>
              <a:rPr lang="en-GB" dirty="0"/>
              <a:t> Hudson-Prentice (Bede's) bowling in the semi-final Bede's v King’s, Taunton</a:t>
            </a:r>
          </a:p>
        </p:txBody>
      </p:sp>
    </p:spTree>
    <p:extLst>
      <p:ext uri="{BB962C8B-B14F-4D97-AF65-F5344CB8AC3E}">
        <p14:creationId xmlns:p14="http://schemas.microsoft.com/office/powerpoint/2010/main" val="16820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dson-Prentice  11308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38" y="0"/>
            <a:ext cx="52165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7EB6B-2F5A-4FEB-B5D1-522C70EF9F64}"/>
              </a:ext>
            </a:extLst>
          </p:cNvPr>
          <p:cNvSpPr/>
          <p:nvPr/>
        </p:nvSpPr>
        <p:spPr>
          <a:xfrm>
            <a:off x="0" y="338854"/>
            <a:ext cx="3446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Fynn</a:t>
            </a:r>
            <a:r>
              <a:rPr lang="en-GB" dirty="0"/>
              <a:t> Hudson-Prentice (Bede's) who made 45 hits a boundary, Rhys Davies is the wicket-keeper; semi-final Bede's v King’s, Taunton</a:t>
            </a:r>
          </a:p>
        </p:txBody>
      </p:sp>
    </p:spTree>
    <p:extLst>
      <p:ext uri="{BB962C8B-B14F-4D97-AF65-F5344CB8AC3E}">
        <p14:creationId xmlns:p14="http://schemas.microsoft.com/office/powerpoint/2010/main" val="787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ls b 11308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102282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E19C6-6F52-4A89-B987-DE53E2A77F47}"/>
              </a:ext>
            </a:extLst>
          </p:cNvPr>
          <p:cNvSpPr/>
          <p:nvPr/>
        </p:nvSpPr>
        <p:spPr>
          <a:xfrm>
            <a:off x="998806" y="254448"/>
            <a:ext cx="10170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Daniel Wells (Bede's) is bowled by Neil Brand for 17 in the semi-final Bede's v King’s, Taunton</a:t>
            </a:r>
          </a:p>
        </p:txBody>
      </p:sp>
    </p:spTree>
    <p:extLst>
      <p:ext uri="{BB962C8B-B14F-4D97-AF65-F5344CB8AC3E}">
        <p14:creationId xmlns:p14="http://schemas.microsoft.com/office/powerpoint/2010/main" val="29340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 11308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E0D35F-12C9-48BC-9957-57A0351DD1B7}"/>
              </a:ext>
            </a:extLst>
          </p:cNvPr>
          <p:cNvSpPr/>
          <p:nvPr/>
        </p:nvSpPr>
        <p:spPr>
          <a:xfrm>
            <a:off x="970671" y="282584"/>
            <a:ext cx="1028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Callum Jackson (Bede's) drives in the semi-final Bede's v King’s, Taunton</a:t>
            </a:r>
          </a:p>
        </p:txBody>
      </p:sp>
    </p:spTree>
    <p:extLst>
      <p:ext uri="{BB962C8B-B14F-4D97-AF65-F5344CB8AC3E}">
        <p14:creationId xmlns:p14="http://schemas.microsoft.com/office/powerpoint/2010/main" val="35505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ntice b 11308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0"/>
            <a:ext cx="10050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F74159-4EFA-466D-8B11-240A81B708C5}"/>
              </a:ext>
            </a:extLst>
          </p:cNvPr>
          <p:cNvSpPr/>
          <p:nvPr/>
        </p:nvSpPr>
        <p:spPr>
          <a:xfrm>
            <a:off x="1069145" y="170042"/>
            <a:ext cx="1004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Fynn</a:t>
            </a:r>
            <a:r>
              <a:rPr lang="en-GB" dirty="0"/>
              <a:t> Hudson-Prentice (Bede's) bowled by Lawrence May for 45’; semi-final Bede’s v King’s, Taunton</a:t>
            </a:r>
          </a:p>
        </p:txBody>
      </p:sp>
    </p:spTree>
    <p:extLst>
      <p:ext uri="{BB962C8B-B14F-4D97-AF65-F5344CB8AC3E}">
        <p14:creationId xmlns:p14="http://schemas.microsoft.com/office/powerpoint/2010/main" val="42409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2633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1094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Shrewsbury in yellow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Bede’s in dark blue</a:t>
            </a:r>
          </a:p>
        </p:txBody>
      </p:sp>
    </p:spTree>
    <p:extLst>
      <p:ext uri="{BB962C8B-B14F-4D97-AF65-F5344CB8AC3E}">
        <p14:creationId xmlns:p14="http://schemas.microsoft.com/office/powerpoint/2010/main" val="42719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asco 11308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2948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7EB488-32A0-426B-8EFA-F50655BFB13D}"/>
              </a:ext>
            </a:extLst>
          </p:cNvPr>
          <p:cNvSpPr/>
          <p:nvPr/>
        </p:nvSpPr>
        <p:spPr>
          <a:xfrm>
            <a:off x="1448972" y="381058"/>
            <a:ext cx="9270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Joe Carrasco (Shrewsbury) who made 55 batting in the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1039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 11308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847B37-171D-4D15-8C65-79F57F76DACE}"/>
              </a:ext>
            </a:extLst>
          </p:cNvPr>
          <p:cNvSpPr/>
          <p:nvPr/>
        </p:nvSpPr>
        <p:spPr>
          <a:xfrm>
            <a:off x="970671" y="421083"/>
            <a:ext cx="10311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George Lewis (Shrewsbury) batting in the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10320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 11308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64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FEBCF0-AF4E-4F72-B6F3-332752E0A056}"/>
              </a:ext>
            </a:extLst>
          </p:cNvPr>
          <p:cNvSpPr/>
          <p:nvPr/>
        </p:nvSpPr>
        <p:spPr>
          <a:xfrm>
            <a:off x="0" y="943765"/>
            <a:ext cx="3629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Charlie White (Shrewsbury) batting during his 11,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34053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lam 113088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8" y="0"/>
            <a:ext cx="94456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3EB823-0F29-4650-9122-3D5557C6EBB2}"/>
              </a:ext>
            </a:extLst>
          </p:cNvPr>
          <p:cNvSpPr/>
          <p:nvPr/>
        </p:nvSpPr>
        <p:spPr>
          <a:xfrm>
            <a:off x="4736124" y="1981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Fred </a:t>
            </a:r>
            <a:r>
              <a:rPr lang="en-GB" dirty="0" err="1"/>
              <a:t>Earlam</a:t>
            </a:r>
            <a:r>
              <a:rPr lang="en-GB" dirty="0"/>
              <a:t> misses with a big swing, Callum Jackson fumbles;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28437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asco 11308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0"/>
            <a:ext cx="97551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9000F5-2268-47E3-98D7-8CD0470ACF82}"/>
              </a:ext>
            </a:extLst>
          </p:cNvPr>
          <p:cNvSpPr/>
          <p:nvPr/>
        </p:nvSpPr>
        <p:spPr>
          <a:xfrm>
            <a:off x="4496973" y="3529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Joe Carrasco (Shrewsbury) batting; Callum Jackson, the Bede's captain is the wicket-keeper; Bede’s v Shrewsbury</a:t>
            </a:r>
          </a:p>
        </p:txBody>
      </p:sp>
    </p:spTree>
    <p:extLst>
      <p:ext uri="{BB962C8B-B14F-4D97-AF65-F5344CB8AC3E}">
        <p14:creationId xmlns:p14="http://schemas.microsoft.com/office/powerpoint/2010/main" val="17958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asco ro 11308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0"/>
            <a:ext cx="113395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D337E-A4F3-4774-B9A4-4425AB897186}"/>
              </a:ext>
            </a:extLst>
          </p:cNvPr>
          <p:cNvSpPr/>
          <p:nvPr/>
        </p:nvSpPr>
        <p:spPr>
          <a:xfrm>
            <a:off x="3981157" y="392948"/>
            <a:ext cx="6555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Joe Carrasco (Shrewsbury) run out 55; Final - Shrewsbury v Bede’s</a:t>
            </a:r>
          </a:p>
        </p:txBody>
      </p:sp>
    </p:spTree>
    <p:extLst>
      <p:ext uri="{BB962C8B-B14F-4D97-AF65-F5344CB8AC3E}">
        <p14:creationId xmlns:p14="http://schemas.microsoft.com/office/powerpoint/2010/main" val="38730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ls b 11308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96E193-3DA6-43CD-838F-296CAFFDD4BC}"/>
              </a:ext>
            </a:extLst>
          </p:cNvPr>
          <p:cNvSpPr/>
          <p:nvPr/>
        </p:nvSpPr>
        <p:spPr>
          <a:xfrm>
            <a:off x="3390313" y="409193"/>
            <a:ext cx="797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Daniel Wells (Bede's) bowled by George Panayi for 19;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21515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est st 11308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26" y="0"/>
            <a:ext cx="97504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B07302-C127-4375-A6A7-7029BB4C9283}"/>
              </a:ext>
            </a:extLst>
          </p:cNvPr>
          <p:cNvSpPr/>
          <p:nvPr/>
        </p:nvSpPr>
        <p:spPr>
          <a:xfrm>
            <a:off x="5317588" y="324787"/>
            <a:ext cx="4994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Callum Guest is stumped by Bertie Milligan-</a:t>
            </a:r>
            <a:r>
              <a:rPr lang="en-GB" dirty="0" err="1"/>
              <a:t>Manby</a:t>
            </a:r>
            <a:r>
              <a:rPr lang="en-GB" dirty="0"/>
              <a:t> off Henry </a:t>
            </a:r>
            <a:r>
              <a:rPr lang="en-GB" dirty="0" err="1"/>
              <a:t>Blofield</a:t>
            </a:r>
            <a:r>
              <a:rPr lang="en-GB" dirty="0"/>
              <a:t> for 2, Final – Bede’s v Shrewsbury</a:t>
            </a:r>
          </a:p>
        </p:txBody>
      </p:sp>
    </p:spTree>
    <p:extLst>
      <p:ext uri="{BB962C8B-B14F-4D97-AF65-F5344CB8AC3E}">
        <p14:creationId xmlns:p14="http://schemas.microsoft.com/office/powerpoint/2010/main" val="38141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per 113089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0"/>
            <a:ext cx="1077753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330670-B69E-463F-9EAE-E8632B4C8130}"/>
              </a:ext>
            </a:extLst>
          </p:cNvPr>
          <p:cNvSpPr/>
          <p:nvPr/>
        </p:nvSpPr>
        <p:spPr>
          <a:xfrm>
            <a:off x="731520" y="6380481"/>
            <a:ext cx="10761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Elliot Hooper (Bede’s) hits to leg; Bertie Milligan-</a:t>
            </a:r>
            <a:r>
              <a:rPr lang="en-GB" dirty="0" err="1"/>
              <a:t>Manby</a:t>
            </a:r>
            <a:r>
              <a:rPr lang="en-GB" dirty="0"/>
              <a:t> is the wicket-keeper</a:t>
            </a:r>
          </a:p>
        </p:txBody>
      </p:sp>
    </p:spTree>
    <p:extLst>
      <p:ext uri="{BB962C8B-B14F-4D97-AF65-F5344CB8AC3E}">
        <p14:creationId xmlns:p14="http://schemas.microsoft.com/office/powerpoint/2010/main" val="11073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 st 11308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113" y="115887"/>
            <a:ext cx="12192000" cy="6742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A52207-115E-49CF-A418-D46BC1B132B5}"/>
              </a:ext>
            </a:extLst>
          </p:cNvPr>
          <p:cNvSpPr/>
          <p:nvPr/>
        </p:nvSpPr>
        <p:spPr>
          <a:xfrm>
            <a:off x="0" y="1140712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(Bede’s) stumped by Bertie Milligan-</a:t>
            </a:r>
            <a:r>
              <a:rPr lang="en-GB" dirty="0" err="1"/>
              <a:t>Manby</a:t>
            </a:r>
            <a:r>
              <a:rPr lang="en-GB" dirty="0"/>
              <a:t>,  bowled Matt Gregson for 19; Final - Shrewsbury v Bede’s</a:t>
            </a:r>
          </a:p>
        </p:txBody>
      </p:sp>
    </p:spTree>
    <p:extLst>
      <p:ext uri="{BB962C8B-B14F-4D97-AF65-F5344CB8AC3E}">
        <p14:creationId xmlns:p14="http://schemas.microsoft.com/office/powerpoint/2010/main" val="21541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undel 11308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3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7F97BD-30E0-431B-BFE8-22F107F62F52}"/>
              </a:ext>
            </a:extLst>
          </p:cNvPr>
          <p:cNvSpPr/>
          <p:nvPr/>
        </p:nvSpPr>
        <p:spPr>
          <a:xfrm>
            <a:off x="942535" y="6211669"/>
            <a:ext cx="1025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two finalist teams at the conclusion of the match, won by Shrewsbury;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4127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17767"/>
            <a:ext cx="1227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The presentation by James </a:t>
            </a:r>
            <a:r>
              <a:rPr lang="en-GB" sz="4800" dirty="0" err="1">
                <a:latin typeface="Bernard MT Condensed" panose="02050806060905020404" pitchFamily="18" charset="0"/>
              </a:rPr>
              <a:t>Kirtley</a:t>
            </a:r>
            <a:endParaRPr lang="en-GB" sz="48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Sussex and England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0131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2013 winners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Shrewsbury</a:t>
            </a:r>
          </a:p>
        </p:txBody>
      </p:sp>
    </p:spTree>
    <p:extLst>
      <p:ext uri="{BB962C8B-B14F-4D97-AF65-F5344CB8AC3E}">
        <p14:creationId xmlns:p14="http://schemas.microsoft.com/office/powerpoint/2010/main" val="40098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6192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The first semi-final</a:t>
            </a:r>
          </a:p>
          <a:p>
            <a:pPr algn="ctr"/>
            <a:endParaRPr lang="en-GB" sz="40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King’s Taunton in blue</a:t>
            </a:r>
          </a:p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 Shrewsbury in yellow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7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tley 113089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0"/>
            <a:ext cx="108362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340DB6-E51F-4AC4-B484-6F8E018A8833}"/>
              </a:ext>
            </a:extLst>
          </p:cNvPr>
          <p:cNvSpPr/>
          <p:nvPr/>
        </p:nvSpPr>
        <p:spPr>
          <a:xfrm>
            <a:off x="661182" y="0"/>
            <a:ext cx="11530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James </a:t>
            </a:r>
            <a:r>
              <a:rPr lang="en-GB" dirty="0" err="1"/>
              <a:t>Kirtley</a:t>
            </a:r>
            <a:r>
              <a:rPr lang="en-GB" dirty="0"/>
              <a:t> (Sussex and England) at the presentation,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25889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field 11308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3B1583-3662-47A1-9F4C-7CA842D14230}"/>
              </a:ext>
            </a:extLst>
          </p:cNvPr>
          <p:cNvSpPr/>
          <p:nvPr/>
        </p:nvSpPr>
        <p:spPr>
          <a:xfrm>
            <a:off x="3287151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James </a:t>
            </a:r>
            <a:r>
              <a:rPr lang="en-GB" dirty="0" err="1"/>
              <a:t>Kirtley</a:t>
            </a:r>
            <a:r>
              <a:rPr lang="en-GB" dirty="0"/>
              <a:t> (Sussex and England) presents the trophy to Henry </a:t>
            </a:r>
            <a:r>
              <a:rPr lang="en-GB" dirty="0" err="1"/>
              <a:t>Blofield</a:t>
            </a:r>
            <a:r>
              <a:rPr lang="en-GB" dirty="0"/>
              <a:t> of </a:t>
            </a:r>
            <a:r>
              <a:rPr lang="en-GB" dirty="0" err="1"/>
              <a:t>Shrewsbur</a:t>
            </a:r>
            <a:r>
              <a:rPr lang="en-GB" dirty="0"/>
              <a:t>;,  Final – Bede’s v Shrewsbury, </a:t>
            </a:r>
          </a:p>
        </p:txBody>
      </p:sp>
    </p:spTree>
    <p:extLst>
      <p:ext uri="{BB962C8B-B14F-4D97-AF65-F5344CB8AC3E}">
        <p14:creationId xmlns:p14="http://schemas.microsoft.com/office/powerpoint/2010/main" val="14766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field 11308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0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727228-589C-4745-BA24-94F93227CA59}"/>
              </a:ext>
            </a:extLst>
          </p:cNvPr>
          <p:cNvSpPr/>
          <p:nvPr/>
        </p:nvSpPr>
        <p:spPr>
          <a:xfrm>
            <a:off x="6077243" y="184110"/>
            <a:ext cx="5228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Henry </a:t>
            </a:r>
            <a:r>
              <a:rPr lang="en-GB" dirty="0" err="1"/>
              <a:t>Blofield</a:t>
            </a:r>
            <a:r>
              <a:rPr lang="en-GB" dirty="0"/>
              <a:t> (Shrewsbury) after accepting the Trophy as winning captain.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11519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rewsbury 11308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0" y="98474"/>
            <a:ext cx="102235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0CD148-4AE7-4075-B237-688D829BFBAB}"/>
              </a:ext>
            </a:extLst>
          </p:cNvPr>
          <p:cNvSpPr/>
          <p:nvPr/>
        </p:nvSpPr>
        <p:spPr>
          <a:xfrm>
            <a:off x="3090203" y="2100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Shrewsbury, the winning team. Final – Bede’s v Shrewsbury</a:t>
            </a:r>
          </a:p>
        </p:txBody>
      </p:sp>
    </p:spTree>
    <p:extLst>
      <p:ext uri="{BB962C8B-B14F-4D97-AF65-F5344CB8AC3E}">
        <p14:creationId xmlns:p14="http://schemas.microsoft.com/office/powerpoint/2010/main" val="6955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rewsbury 11309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8" y="0"/>
            <a:ext cx="100298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81DF7-27B0-4F98-9A51-1B07AF242E13}"/>
              </a:ext>
            </a:extLst>
          </p:cNvPr>
          <p:cNvSpPr/>
          <p:nvPr/>
        </p:nvSpPr>
        <p:spPr>
          <a:xfrm>
            <a:off x="1097280" y="170042"/>
            <a:ext cx="1004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winning Shrewsbury team pack up while the scoreboard tells the story. Final - Bede's v Shrewsbury</a:t>
            </a:r>
          </a:p>
        </p:txBody>
      </p:sp>
    </p:spTree>
    <p:extLst>
      <p:ext uri="{BB962C8B-B14F-4D97-AF65-F5344CB8AC3E}">
        <p14:creationId xmlns:p14="http://schemas.microsoft.com/office/powerpoint/2010/main" val="36841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11062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</a:t>
            </a:r>
            <a:r>
              <a:rPr lang="en-GB" sz="5400">
                <a:latin typeface="Bernard MT Condensed" panose="02050806060905020404" pitchFamily="18" charset="0"/>
              </a:rPr>
              <a:t>July 2013</a:t>
            </a:r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7239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lock 113084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44942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CB2BF0-0A3F-4B2D-B3B2-FF2D7BB2B9C6}"/>
              </a:ext>
            </a:extLst>
          </p:cNvPr>
          <p:cNvSpPr/>
          <p:nvPr/>
        </p:nvSpPr>
        <p:spPr>
          <a:xfrm>
            <a:off x="0" y="322609"/>
            <a:ext cx="3798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Edward Pollock hits out during his 92, semi-final Bolton v Shrewsbury, </a:t>
            </a:r>
          </a:p>
        </p:txBody>
      </p:sp>
    </p:spTree>
    <p:extLst>
      <p:ext uri="{BB962C8B-B14F-4D97-AF65-F5344CB8AC3E}">
        <p14:creationId xmlns:p14="http://schemas.microsoft.com/office/powerpoint/2010/main" val="1708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rasco 113084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71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1F08A4-8DDC-4ADA-B62D-AF231422591B}"/>
              </a:ext>
            </a:extLst>
          </p:cNvPr>
          <p:cNvSpPr/>
          <p:nvPr/>
        </p:nvSpPr>
        <p:spPr>
          <a:xfrm>
            <a:off x="1655299" y="324787"/>
            <a:ext cx="3549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Joe Carrasco drives Callum Parkinson during his 68 in the semi-final Bolton v Shrewsbury</a:t>
            </a:r>
          </a:p>
        </p:txBody>
      </p:sp>
    </p:spTree>
    <p:extLst>
      <p:ext uri="{BB962C8B-B14F-4D97-AF65-F5344CB8AC3E}">
        <p14:creationId xmlns:p14="http://schemas.microsoft.com/office/powerpoint/2010/main" val="5188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lock lbw 113085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0"/>
            <a:ext cx="116728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600DC-B111-406B-A167-CAAF0B6C5587}"/>
              </a:ext>
            </a:extLst>
          </p:cNvPr>
          <p:cNvSpPr/>
          <p:nvPr/>
        </p:nvSpPr>
        <p:spPr>
          <a:xfrm>
            <a:off x="4722055" y="126609"/>
            <a:ext cx="5026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Callum Parkinson (Bolton) gets Edward Pollock out lbw for 92 in the semi-final Bolton v Shrewsbury </a:t>
            </a:r>
          </a:p>
        </p:txBody>
      </p:sp>
    </p:spTree>
    <p:extLst>
      <p:ext uri="{BB962C8B-B14F-4D97-AF65-F5344CB8AC3E}">
        <p14:creationId xmlns:p14="http://schemas.microsoft.com/office/powerpoint/2010/main" val="22458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undel 11308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3" y="0"/>
            <a:ext cx="102743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74C757-7813-4645-9D21-306DC1E766FE}"/>
              </a:ext>
            </a:extLst>
          </p:cNvPr>
          <p:cNvSpPr/>
          <p:nvPr/>
        </p:nvSpPr>
        <p:spPr>
          <a:xfrm>
            <a:off x="1097280" y="435151"/>
            <a:ext cx="1015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Semi-final Bolton v Shrewsbury</a:t>
            </a:r>
          </a:p>
        </p:txBody>
      </p:sp>
    </p:spTree>
    <p:extLst>
      <p:ext uri="{BB962C8B-B14F-4D97-AF65-F5344CB8AC3E}">
        <p14:creationId xmlns:p14="http://schemas.microsoft.com/office/powerpoint/2010/main" val="21977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s b 11308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98790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157700-051C-4EC6-985C-479BCC87BC7E}"/>
              </a:ext>
            </a:extLst>
          </p:cNvPr>
          <p:cNvSpPr/>
          <p:nvPr/>
        </p:nvSpPr>
        <p:spPr>
          <a:xfrm>
            <a:off x="5669279" y="381057"/>
            <a:ext cx="4403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Sam Towers (Bolton) bowled by Charlie White for 2;  semi-final Bolton v Shrewsbury, </a:t>
            </a:r>
          </a:p>
        </p:txBody>
      </p:sp>
    </p:spTree>
    <p:extLst>
      <p:ext uri="{BB962C8B-B14F-4D97-AF65-F5344CB8AC3E}">
        <p14:creationId xmlns:p14="http://schemas.microsoft.com/office/powerpoint/2010/main" val="24602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inson 113085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85" y="0"/>
            <a:ext cx="54133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DB1B2A-7B81-4A91-88E4-2E78EC6BECCA}"/>
              </a:ext>
            </a:extLst>
          </p:cNvPr>
          <p:cNvSpPr/>
          <p:nvPr/>
        </p:nvSpPr>
        <p:spPr>
          <a:xfrm>
            <a:off x="0" y="491422"/>
            <a:ext cx="3446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Callum Parkinson (Bolton) drives in the semi-final Bolton v Shrewsbury</a:t>
            </a:r>
          </a:p>
        </p:txBody>
      </p:sp>
    </p:spTree>
    <p:extLst>
      <p:ext uri="{BB962C8B-B14F-4D97-AF65-F5344CB8AC3E}">
        <p14:creationId xmlns:p14="http://schemas.microsoft.com/office/powerpoint/2010/main" val="36867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534</Words>
  <Application>Microsoft Office PowerPoint</Application>
  <PresentationFormat>Widescreen</PresentationFormat>
  <Paragraphs>61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Douglas Henderson</dc:creator>
  <cp:lastModifiedBy>Douglas Henderson</cp:lastModifiedBy>
  <cp:revision>14</cp:revision>
  <dcterms:created xsi:type="dcterms:W3CDTF">2017-02-08T12:03:25Z</dcterms:created>
  <dcterms:modified xsi:type="dcterms:W3CDTF">2018-02-20T16:13:51Z</dcterms:modified>
</cp:coreProperties>
</file>